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handoutMasterIdLst>
    <p:handoutMasterId r:id="rId5"/>
  </p:handoutMasterIdLst>
  <p:sldIdLst>
    <p:sldId id="263" r:id="rId2"/>
    <p:sldId id="265" r:id="rId3"/>
  </p:sldIdLst>
  <p:sldSz cx="12192000" cy="6858000"/>
  <p:notesSz cx="6807200" cy="99393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2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5F7AB2DD-D60F-4B20-BC84-891B1D81EBB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7BD7CB53-FF72-4D0E-9536-2D544B18A0C0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8DF2CCF2-8E14-46E0-ADC5-06C58DE1302D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8545BCAB-C7BC-4F0B-960F-4C1EBC9C9AA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257344A2-0494-4322-8A57-806F3F6AE91A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A1A503ED-E4F9-4BC2-8F1F-71FF83C8C6D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83A15BCA-786B-47D7-ADF0-29B084CFAE56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56038" y="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003F74A-22A7-463C-A2B6-2E38B00B18C6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4538"/>
            <a:ext cx="662940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B80B1102-1DF7-4F31-A547-FEA5ECC34DAF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8050" y="4721225"/>
            <a:ext cx="4991100" cy="447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C68B8915-7D2F-42DC-B449-8887EFD8E034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450"/>
            <a:ext cx="2951163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eaLnBrk="1" hangingPunct="1">
              <a:defRPr kumimoji="0" sz="120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8408EA7D-DD88-448A-86F6-EAC20965B66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038" y="9442450"/>
            <a:ext cx="2951162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53" tIns="45777" rIns="91553" bIns="4577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kumimoji="0" sz="1200"/>
            </a:lvl1pPr>
          </a:lstStyle>
          <a:p>
            <a:pPr>
              <a:defRPr/>
            </a:pPr>
            <a:fld id="{E19C01FD-082C-4CAD-8042-7E1C3FEEBDC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8" charset="-128"/>
        <a:cs typeface="ＭＳ Ｐゴシック" pitchFamily="-108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-106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D7BAB904-FB50-4410-B602-3CD4EEAD1B4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38CCAA8A-DFF1-4B15-938A-2C46C539999B}" type="slidenum">
              <a:rPr kumimoji="0" lang="en-US" altLang="ja-JP" smtClean="0"/>
              <a:pPr>
                <a:spcBef>
                  <a:spcPct val="0"/>
                </a:spcBef>
              </a:pPr>
              <a:t>1</a:t>
            </a:fld>
            <a:endParaRPr kumimoji="0" lang="en-US" altLang="ja-JP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DD9E1DC1-4778-49A5-97AE-9CF20259BC6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650D7C00-CEFE-42F9-B324-D72F3BB8585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>
            <a:extLst>
              <a:ext uri="{FF2B5EF4-FFF2-40B4-BE49-F238E27FC236}">
                <a16:creationId xmlns:a16="http://schemas.microsoft.com/office/drawing/2014/main" id="{85BC24F2-9098-4F45-B5CE-3BA49E9F3F7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>
              <a:spcBef>
                <a:spcPct val="0"/>
              </a:spcBef>
            </a:pPr>
            <a:fld id="{7D6D3303-BE71-4632-B9EE-F63D5ED83799}" type="slidenum">
              <a:rPr kumimoji="0" lang="en-US" altLang="ja-JP" smtClean="0"/>
              <a:pPr>
                <a:spcBef>
                  <a:spcPct val="0"/>
                </a:spcBef>
              </a:pPr>
              <a:t>2</a:t>
            </a:fld>
            <a:endParaRPr kumimoji="0" lang="en-US" altLang="ja-JP"/>
          </a:p>
        </p:txBody>
      </p:sp>
      <p:sp>
        <p:nvSpPr>
          <p:cNvPr id="7171" name="Rectangle 2">
            <a:extLst>
              <a:ext uri="{FF2B5EF4-FFF2-40B4-BE49-F238E27FC236}">
                <a16:creationId xmlns:a16="http://schemas.microsoft.com/office/drawing/2014/main" id="{F38CA3CF-0587-4D90-8B4D-FA2B1530A3F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4538"/>
            <a:ext cx="6629400" cy="3729037"/>
          </a:xfrm>
          <a:ln/>
        </p:spPr>
      </p:sp>
      <p:sp>
        <p:nvSpPr>
          <p:cNvPr id="7172" name="Rectangle 3">
            <a:extLst>
              <a:ext uri="{FF2B5EF4-FFF2-40B4-BE49-F238E27FC236}">
                <a16:creationId xmlns:a16="http://schemas.microsoft.com/office/drawing/2014/main" id="{1527F2E2-96EA-460A-93E3-C5A0E674F0E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kumimoji="0" lang="ja-JP" altLang="en-US">
              <a:ea typeface="ＭＳ Ｐゴシック" panose="020B0600070205080204" pitchFamily="5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258550F-776F-42E3-BA0B-871EB71F21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F2DB711-81F3-47EE-A214-43F701C3BB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C31B98-6F84-4D71-83EF-A022CE7EC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63812C-6A27-4B0C-A230-D74AA09B59E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017399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5BE2250-5202-40AD-9AFE-A4B4C58561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0EE586E-F200-4F12-AA82-13CF5E152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A52A086-4BFD-45D1-8894-F8191A367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5DDCC-CC7B-4F44-B32D-D6EBF983D785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342008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687DEF-F784-4FCB-973E-EA269E665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DDDACE-284A-4BEC-9787-F5BEC383E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8DE654-02C2-42BA-9399-2E0B975B3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94869A-F707-47EB-BC2B-CC7EAEC2CFB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34594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CDE16F2-5048-49F6-8E0B-EFB7FA0F03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3924B4E-352E-495B-A1A6-71A2B2CF0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7917DF-7BE6-414E-BBAE-2CA685F4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35DE03-79BC-454F-956D-A71484A00238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89480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053ABB9-3D7C-48CE-A248-248EA3CB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9EC9AB-BAFE-4B05-8B13-CCAD34C01C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56D79-866B-40E3-94C4-3B2F096A1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F284ED-EB75-43DD-898D-E53E4727F0CD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346155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C05551BE-D122-46F2-A4B7-0BBADEF5A6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C6AA7891-A6BB-498F-BD67-74A4AD0312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EF5D404-A2DC-4BE3-BD51-FFA0EDF897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E529A5-3B9A-4318-94D5-F8A3D4C44FC7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23545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3">
            <a:extLst>
              <a:ext uri="{FF2B5EF4-FFF2-40B4-BE49-F238E27FC236}">
                <a16:creationId xmlns:a16="http://schemas.microsoft.com/office/drawing/2014/main" id="{7283FFA2-7617-40C4-86AF-8E4CFED0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フッター プレースホルダー 4">
            <a:extLst>
              <a:ext uri="{FF2B5EF4-FFF2-40B4-BE49-F238E27FC236}">
                <a16:creationId xmlns:a16="http://schemas.microsoft.com/office/drawing/2014/main" id="{6F8C674B-E74D-4888-993D-1B2CF4146D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スライド番号プレースホルダー 5">
            <a:extLst>
              <a:ext uri="{FF2B5EF4-FFF2-40B4-BE49-F238E27FC236}">
                <a16:creationId xmlns:a16="http://schemas.microsoft.com/office/drawing/2014/main" id="{B13BFBAE-5641-4D1A-9F2E-8B875AC9D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D75A-1C61-4489-A9AF-BA39E1AC9D3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10725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3">
            <a:extLst>
              <a:ext uri="{FF2B5EF4-FFF2-40B4-BE49-F238E27FC236}">
                <a16:creationId xmlns:a16="http://schemas.microsoft.com/office/drawing/2014/main" id="{7F9A3E6A-AF98-4561-97A3-556FE7DCEA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フッター プレースホルダー 4">
            <a:extLst>
              <a:ext uri="{FF2B5EF4-FFF2-40B4-BE49-F238E27FC236}">
                <a16:creationId xmlns:a16="http://schemas.microsoft.com/office/drawing/2014/main" id="{B913C2C6-E0D3-4002-8F70-941F7D327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スライド番号プレースホルダー 5">
            <a:extLst>
              <a:ext uri="{FF2B5EF4-FFF2-40B4-BE49-F238E27FC236}">
                <a16:creationId xmlns:a16="http://schemas.microsoft.com/office/drawing/2014/main" id="{7251EE6F-D120-4B8B-864F-A3B64D11DE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762FE-DE9E-46AB-BEC2-A836BE29D36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93322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>
            <a:extLst>
              <a:ext uri="{FF2B5EF4-FFF2-40B4-BE49-F238E27FC236}">
                <a16:creationId xmlns:a16="http://schemas.microsoft.com/office/drawing/2014/main" id="{B6E5B10E-1673-4BE8-9FA8-13F84BC64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フッター プレースホルダー 4">
            <a:extLst>
              <a:ext uri="{FF2B5EF4-FFF2-40B4-BE49-F238E27FC236}">
                <a16:creationId xmlns:a16="http://schemas.microsoft.com/office/drawing/2014/main" id="{E56FF9E9-4F66-406D-8F0F-B9A474F665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スライド番号プレースホルダー 5">
            <a:extLst>
              <a:ext uri="{FF2B5EF4-FFF2-40B4-BE49-F238E27FC236}">
                <a16:creationId xmlns:a16="http://schemas.microsoft.com/office/drawing/2014/main" id="{FFB12ED5-0553-459D-8909-73B1A10D6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971F2C-5EC4-43B9-BB7A-A62F171AF6FF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863894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E34AC824-9C8F-4DEE-9AFB-86005FAE8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D6B3304E-88CF-4607-9092-1D0DC16D1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D4F90F25-26F1-4CA1-95C3-64B319024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E5D3F-45F0-4939-BAE9-B773C88862D1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688719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3">
            <a:extLst>
              <a:ext uri="{FF2B5EF4-FFF2-40B4-BE49-F238E27FC236}">
                <a16:creationId xmlns:a16="http://schemas.microsoft.com/office/drawing/2014/main" id="{016A9EA5-ECFE-4879-923F-C5B3525A80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フッター プレースホルダー 4">
            <a:extLst>
              <a:ext uri="{FF2B5EF4-FFF2-40B4-BE49-F238E27FC236}">
                <a16:creationId xmlns:a16="http://schemas.microsoft.com/office/drawing/2014/main" id="{2ABB06AC-05C9-4048-B1B0-629D2B4883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F321CA56-CA18-4301-9DC1-59C1AADBB2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AAE240-3374-41C4-B888-4E961B0BF9DB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68933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>
            <a:extLst>
              <a:ext uri="{FF2B5EF4-FFF2-40B4-BE49-F238E27FC236}">
                <a16:creationId xmlns:a16="http://schemas.microsoft.com/office/drawing/2014/main" id="{EC614290-143E-4A5A-AA18-C56AB1E9D79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テキスト プレースホルダー 2">
            <a:extLst>
              <a:ext uri="{FF2B5EF4-FFF2-40B4-BE49-F238E27FC236}">
                <a16:creationId xmlns:a16="http://schemas.microsoft.com/office/drawing/2014/main" id="{B87761EF-490A-43CD-89DD-974A0C22D0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9CF968-214D-4A88-B962-FD267E54BD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C7EB2B7-DDBC-4C28-8AA7-C133CFE8AA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latin typeface="Times New Roman" pitchFamily="-108" charset="0"/>
                <a:ea typeface="ＭＳ Ｐゴシック" pitchFamily="-108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2FA298-CD84-4E3B-A56E-C3148A4A7E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BA082ABD-D755-46CC-8F5E-64FE0DD5A3C9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正方形/長方形 4">
            <a:extLst>
              <a:ext uri="{FF2B5EF4-FFF2-40B4-BE49-F238E27FC236}">
                <a16:creationId xmlns:a16="http://schemas.microsoft.com/office/drawing/2014/main" id="{217300D6-3F6C-4AAB-8CE1-49E0C3B5E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4099" name="正方形/長方形 4">
            <a:extLst>
              <a:ext uri="{FF2B5EF4-FFF2-40B4-BE49-F238E27FC236}">
                <a16:creationId xmlns:a16="http://schemas.microsoft.com/office/drawing/2014/main" id="{94A821FD-D08C-4935-8AF3-3F673A7B1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76400" y="1147763"/>
            <a:ext cx="8991600" cy="443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ja-JP" altLang="en-US" sz="3600">
                <a:latin typeface="Times New Roman" panose="02020603050405020304" pitchFamily="18" charset="0"/>
              </a:rPr>
              <a:t>利益相反に関する情報開示</a:t>
            </a:r>
            <a:endParaRPr lang="en-US" altLang="ja-JP" sz="36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（記載例）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2400">
                <a:latin typeface="Times New Roman" panose="02020603050405020304" pitchFamily="18" charset="0"/>
              </a:rPr>
              <a:t>・内科商事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r>
              <a:rPr lang="en-US" altLang="ja-JP" sz="2400">
                <a:latin typeface="Times New Roman" panose="02020603050405020304" pitchFamily="18" charset="0"/>
              </a:rPr>
              <a:t>- </a:t>
            </a:r>
            <a:r>
              <a:rPr lang="ja-JP" altLang="en-US" sz="2400">
                <a:latin typeface="Times New Roman" panose="02020603050405020304" pitchFamily="18" charset="0"/>
              </a:rPr>
              <a:t>犬のリンパ腫の抗がん剤耐性に関する研究</a:t>
            </a: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2400"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None/>
            </a:pPr>
            <a:endParaRPr lang="en-US" altLang="ja-JP" sz="1200"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発表者またはその発表の責任者が講演日から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年以内に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社から合計</a:t>
            </a:r>
            <a:r>
              <a:rPr lang="en-US" altLang="ja-JP" sz="1800">
                <a:solidFill>
                  <a:srgbClr val="FF0000"/>
                </a:solidFill>
                <a:latin typeface="Times New Roman" panose="02020603050405020304" pitchFamily="18" charset="0"/>
              </a:rPr>
              <a:t>100</a:t>
            </a: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万円以上の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　  研究費等を受領している場合，開示対象とする。但し、金額は記載不要。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ja-JP" altLang="en-US" sz="1800">
                <a:solidFill>
                  <a:srgbClr val="FF0000"/>
                </a:solidFill>
                <a:latin typeface="Times New Roman" panose="02020603050405020304" pitchFamily="18" charset="0"/>
              </a:rPr>
              <a:t>・　上記内容が含まれていれば，フォント等の変更は構いません</a:t>
            </a: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ja-JP" sz="180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角丸四角形吹き出し 7">
            <a:extLst>
              <a:ext uri="{FF2B5EF4-FFF2-40B4-BE49-F238E27FC236}">
                <a16:creationId xmlns:a16="http://schemas.microsoft.com/office/drawing/2014/main" id="{06B7FD97-7F00-4FBB-B77D-C78DE96D9516}"/>
              </a:ext>
            </a:extLst>
          </p:cNvPr>
          <p:cNvSpPr/>
          <p:nvPr/>
        </p:nvSpPr>
        <p:spPr>
          <a:xfrm>
            <a:off x="3141663" y="2414588"/>
            <a:ext cx="1435100" cy="52070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企業名</a:t>
            </a:r>
          </a:p>
        </p:txBody>
      </p:sp>
      <p:sp>
        <p:nvSpPr>
          <p:cNvPr id="8" name="角丸四角形吹き出し 8">
            <a:extLst>
              <a:ext uri="{FF2B5EF4-FFF2-40B4-BE49-F238E27FC236}">
                <a16:creationId xmlns:a16="http://schemas.microsoft.com/office/drawing/2014/main" id="{88220D51-6381-4EA3-A26A-301B009B95C1}"/>
              </a:ext>
            </a:extLst>
          </p:cNvPr>
          <p:cNvSpPr/>
          <p:nvPr/>
        </p:nvSpPr>
        <p:spPr>
          <a:xfrm>
            <a:off x="7678738" y="2414588"/>
            <a:ext cx="2286000" cy="654050"/>
          </a:xfrm>
          <a:prstGeom prst="wedgeRoundRectCallout">
            <a:avLst>
              <a:gd name="adj1" fmla="val -44803"/>
              <a:gd name="adj2" fmla="val 66610"/>
              <a:gd name="adj3" fmla="val 16667"/>
            </a:avLst>
          </a:prstGeom>
          <a:ln w="12700">
            <a:solidFill>
              <a:schemeClr val="accent6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000" dirty="0"/>
              <a:t>課題名または内容</a:t>
            </a:r>
          </a:p>
        </p:txBody>
      </p:sp>
      <p:sp>
        <p:nvSpPr>
          <p:cNvPr id="4102" name="タイトル 3">
            <a:extLst>
              <a:ext uri="{FF2B5EF4-FFF2-40B4-BE49-F238E27FC236}">
                <a16:creationId xmlns:a16="http://schemas.microsoft.com/office/drawing/2014/main" id="{463072F8-A7A4-4BA4-83D6-27A9686F7C6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利益相反に関する情報開示がある場合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正方形/長方形 4">
            <a:extLst>
              <a:ext uri="{FF2B5EF4-FFF2-40B4-BE49-F238E27FC236}">
                <a16:creationId xmlns:a16="http://schemas.microsoft.com/office/drawing/2014/main" id="{89EF0313-73A5-4240-9A13-506B070754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2925" y="1006475"/>
            <a:ext cx="8642350" cy="5424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7" name="タイトル 3">
            <a:extLst>
              <a:ext uri="{FF2B5EF4-FFF2-40B4-BE49-F238E27FC236}">
                <a16:creationId xmlns:a16="http://schemas.microsoft.com/office/drawing/2014/main" id="{DC80C9C8-BAB1-468C-BF64-33A6D394B053}"/>
              </a:ext>
            </a:extLst>
          </p:cNvPr>
          <p:cNvSpPr txBox="1">
            <a:spLocks/>
          </p:cNvSpPr>
          <p:nvPr/>
        </p:nvSpPr>
        <p:spPr bwMode="auto">
          <a:xfrm>
            <a:off x="1747838" y="-292100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ja-JP" altLang="en-US" sz="1800"/>
              <a:t>利益相反に関する情報開示がない場合</a:t>
            </a:r>
          </a:p>
        </p:txBody>
      </p:sp>
      <p:sp>
        <p:nvSpPr>
          <p:cNvPr id="6148" name="正方形/長方形 1">
            <a:extLst>
              <a:ext uri="{FF2B5EF4-FFF2-40B4-BE49-F238E27FC236}">
                <a16:creationId xmlns:a16="http://schemas.microsoft.com/office/drawing/2014/main" id="{1D03DC45-8C1D-4160-A8BE-24A8B0F0340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2463" y="2573338"/>
            <a:ext cx="8532812" cy="14740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66700" indent="-2667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演題発表に関連し、開示すべき</a:t>
            </a:r>
            <a:r>
              <a:rPr kumimoji="0" lang="en-US" altLang="ja-JP">
                <a:latin typeface="Arial" panose="020B0604020202020204" pitchFamily="34" charset="0"/>
              </a:rPr>
              <a:t>COI </a:t>
            </a:r>
            <a:r>
              <a:rPr kumimoji="0" lang="ja-JP" altLang="en-US">
                <a:latin typeface="Arial" panose="020B0604020202020204" pitchFamily="34" charset="0"/>
              </a:rPr>
              <a:t>関係にある</a:t>
            </a:r>
            <a:endParaRPr kumimoji="0" lang="en-US" altLang="ja-JP">
              <a:latin typeface="Arial" panose="020B0604020202020204" pitchFamily="34" charset="0"/>
            </a:endParaRPr>
          </a:p>
          <a:p>
            <a:pPr algn="ctr" eaLnBrk="1" hangingPunct="1">
              <a:lnSpc>
                <a:spcPct val="150000"/>
              </a:lnSpc>
              <a:spcBef>
                <a:spcPct val="0"/>
              </a:spcBef>
              <a:buFontTx/>
              <a:buNone/>
            </a:pPr>
            <a:r>
              <a:rPr kumimoji="0" lang="ja-JP" altLang="en-US">
                <a:latin typeface="Arial" panose="020B0604020202020204" pitchFamily="34" charset="0"/>
              </a:rPr>
              <a:t>企業などはありません。</a:t>
            </a:r>
            <a:endParaRPr kumimoji="0" lang="en-US" altLang="ja-JP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1302</TotalTime>
  <Words>129</Words>
  <Application>Microsoft Office PowerPoint</Application>
  <PresentationFormat>ワイド画面</PresentationFormat>
  <Paragraphs>20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6" baseType="lpstr">
      <vt:lpstr>Arial</vt:lpstr>
      <vt:lpstr>Calibri</vt:lpstr>
      <vt:lpstr>Times New Roman</vt:lpstr>
      <vt:lpstr>Office ​​テーマ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Alexander Yano</dc:creator>
  <cp:lastModifiedBy>堅固山　鑑子（JCD）</cp:lastModifiedBy>
  <cp:revision>112</cp:revision>
  <cp:lastPrinted>2016-04-12T04:58:47Z</cp:lastPrinted>
  <dcterms:created xsi:type="dcterms:W3CDTF">2000-09-04T17:39:07Z</dcterms:created>
  <dcterms:modified xsi:type="dcterms:W3CDTF">2020-11-19T06:58:30Z</dcterms:modified>
</cp:coreProperties>
</file>